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3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2410526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-10515 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466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25</cp:revision>
  <cp:lastPrinted>2021-01-27T06:04:25Z</cp:lastPrinted>
  <dcterms:created xsi:type="dcterms:W3CDTF">2021-01-11T17:25:42Z</dcterms:created>
  <dcterms:modified xsi:type="dcterms:W3CDTF">2021-02-11T04:17:41Z</dcterms:modified>
</cp:coreProperties>
</file>